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74" r:id="rId4"/>
    <p:sldId id="277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7CEBD-F3FA-442D-BA2C-26EA1222BB66}" type="datetimeFigureOut">
              <a:rPr lang="zh-CN" altLang="en-US" smtClean="0"/>
              <a:pPr/>
              <a:t>2016-12-30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F5967-060B-4AD2-9EC5-71E745F7F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F5967-060B-4AD2-9EC5-71E745F7F7A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A8F3C-108F-4D7C-8EE4-440343575979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1BD72-B9DE-4692-BC5F-47F858E6EC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75D2-025E-4648-9DAB-358AE2175BE2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DB75-26D1-4B72-A94A-944DD681B7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28927-E3FE-44D7-9C92-A44E3798F490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F30A-14EA-43E0-8F3D-21AC11D960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BAE6E-73C8-4851-AF8C-732EDAC8F9DD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DBE26-9E6A-4C80-AB00-1CC6CCF8CE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203D-530F-4BCC-B2D5-E31934997285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98FCD-C100-443E-AAE4-7F12501894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E18F8-50AC-4E48-8341-D1889C02B547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7542D-0703-4B05-8839-0661F83640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4297B-9000-4EDF-A898-D2C8BBFCDE81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FEA20-97F1-4444-88AD-56BB24A9F5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54AFF-8657-4C36-8EB5-D254697B7412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127A7-83C8-456F-A16E-6E81467313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7D69-D335-4482-932B-927EA020ABE3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D2F07-6289-4369-9AC1-D3F1B687FA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B3451-5512-4422-80B2-A162E59E4A0A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1DB57-59CC-40BE-AD3C-6927BB4788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53C20-51F7-4A91-B31E-3929A75670E2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7DF21-AD62-4ABF-9AA6-0C66E554B6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8AE42F-AB43-4F83-994B-27BF3F053D6B}" type="datetimeFigureOut">
              <a:rPr lang="zh-CN" altLang="en-US"/>
              <a:pPr>
                <a:defRPr/>
              </a:pPr>
              <a:t>2016-12-30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438C23-A8A2-4712-B645-913DA56D5B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13" Type="http://schemas.openxmlformats.org/officeDocument/2006/relationships/image" Target="../media/image46.png"/><Relationship Id="rId18" Type="http://schemas.openxmlformats.org/officeDocument/2006/relationships/image" Target="../media/image51.jpeg"/><Relationship Id="rId26" Type="http://schemas.openxmlformats.org/officeDocument/2006/relationships/image" Target="../media/image59.png"/><Relationship Id="rId3" Type="http://schemas.openxmlformats.org/officeDocument/2006/relationships/image" Target="../media/image36.gif"/><Relationship Id="rId21" Type="http://schemas.openxmlformats.org/officeDocument/2006/relationships/image" Target="../media/image54.png"/><Relationship Id="rId7" Type="http://schemas.openxmlformats.org/officeDocument/2006/relationships/image" Target="../media/image40.gif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5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png"/><Relationship Id="rId24" Type="http://schemas.openxmlformats.org/officeDocument/2006/relationships/image" Target="../media/image57.png"/><Relationship Id="rId5" Type="http://schemas.openxmlformats.org/officeDocument/2006/relationships/image" Target="../media/image38.jpeg"/><Relationship Id="rId15" Type="http://schemas.openxmlformats.org/officeDocument/2006/relationships/image" Target="../media/image48.png"/><Relationship Id="rId23" Type="http://schemas.openxmlformats.org/officeDocument/2006/relationships/image" Target="../media/image56.png"/><Relationship Id="rId28" Type="http://schemas.openxmlformats.org/officeDocument/2006/relationships/image" Target="../media/image61.png"/><Relationship Id="rId10" Type="http://schemas.openxmlformats.org/officeDocument/2006/relationships/image" Target="../media/image43.png"/><Relationship Id="rId19" Type="http://schemas.openxmlformats.org/officeDocument/2006/relationships/image" Target="../media/image52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png"/><Relationship Id="rId22" Type="http://schemas.openxmlformats.org/officeDocument/2006/relationships/image" Target="../media/image55.png"/><Relationship Id="rId27" Type="http://schemas.openxmlformats.org/officeDocument/2006/relationships/image" Target="../media/image60.png"/><Relationship Id="rId30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/>
              <a:t> </a:t>
            </a:r>
            <a:endParaRPr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  <p:pic>
        <p:nvPicPr>
          <p:cNvPr id="13315" name="Picture 2" descr="C:\Users\Administrator.DADI--20120705M\Desktop\课件素材\t01f34f3d6a45b5c0b6.jpg"/>
          <p:cNvPicPr>
            <a:picLocks noChangeAspect="1" noChangeArrowheads="1"/>
          </p:cNvPicPr>
          <p:nvPr/>
        </p:nvPicPr>
        <p:blipFill>
          <a:blip r:embed="rId3"/>
          <a:srcRect b="8376"/>
          <a:stretch>
            <a:fillRect/>
          </a:stretch>
        </p:blipFill>
        <p:spPr bwMode="auto">
          <a:xfrm>
            <a:off x="1" y="-24"/>
            <a:ext cx="914400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矩形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84388" y="396875"/>
            <a:ext cx="2451100" cy="1060450"/>
          </a:xfrm>
          <a:prstGeom prst="rect">
            <a:avLst/>
          </a:prstGeom>
          <a:noFill/>
        </p:spPr>
      </p:pic>
      <p:pic>
        <p:nvPicPr>
          <p:cNvPr id="6" name="矩形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06500" y="1225550"/>
            <a:ext cx="5011738" cy="1189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矩形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38" y="-371475"/>
            <a:ext cx="3871912" cy="2047875"/>
          </a:xfrm>
          <a:prstGeom prst="rect">
            <a:avLst/>
          </a:prstGeom>
          <a:noFill/>
        </p:spPr>
      </p:pic>
      <p:pic>
        <p:nvPicPr>
          <p:cNvPr id="3" name="矩形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4988" y="201613"/>
            <a:ext cx="3389312" cy="2041525"/>
          </a:xfrm>
          <a:prstGeom prst="rect">
            <a:avLst/>
          </a:prstGeom>
          <a:noFill/>
        </p:spPr>
      </p:pic>
      <p:pic>
        <p:nvPicPr>
          <p:cNvPr id="1026" name="Picture 2" descr="d:\360se6\User Data\temp\t01d55022ff977212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1571625"/>
            <a:ext cx="30781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:\360se6\User Data\temp\t01acb135a68461696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25" y="2357438"/>
            <a:ext cx="31511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d:\360se6\User Data\temp\t0156fc83da6af3f82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47148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矩形 6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1650" y="5314950"/>
            <a:ext cx="1682750" cy="124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d:\360se6\User Data\temp\t0118b8eca8d518b3d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357188"/>
            <a:ext cx="21971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4" descr="d:\360se6\User Data\temp\t012fc49cf94ab29b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500063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矩形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0" y="3956050"/>
            <a:ext cx="2865438" cy="1244600"/>
          </a:xfrm>
          <a:prstGeom prst="rect">
            <a:avLst/>
          </a:prstGeom>
          <a:noFill/>
        </p:spPr>
      </p:pic>
      <p:pic>
        <p:nvPicPr>
          <p:cNvPr id="5" name="矩形 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46700" y="3883025"/>
            <a:ext cx="3084513" cy="124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360se6\User Data\temp\t018f68ed3f40abb41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357313"/>
            <a:ext cx="303688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d:\360se6\User Data\temp\t0152d6e6c59ca81fb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500188"/>
            <a:ext cx="578643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d:\360se6\User Data\temp\t018ae0d3ae7e5ce2a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1357298"/>
            <a:ext cx="435768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 descr="d:\360se6\User Data\temp\t01d2dacc5faa72a75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785794"/>
            <a:ext cx="5072062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0" descr="d:\360se6\User Data\temp\t01474ab160932dd69f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785794"/>
            <a:ext cx="4429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2" descr="d:\360se6\User Data\temp\t0196dd34b7150c5d4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43042" y="571480"/>
            <a:ext cx="5143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4" descr="d:\360se6\User Data\temp\t01d8a6fec1b9f2a75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57290" y="857232"/>
            <a:ext cx="6000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矩形 8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82838" y="1274763"/>
            <a:ext cx="3987800" cy="1681162"/>
          </a:xfrm>
          <a:prstGeom prst="rect">
            <a:avLst/>
          </a:prstGeom>
          <a:noFill/>
        </p:spPr>
      </p:pic>
      <p:pic>
        <p:nvPicPr>
          <p:cNvPr id="10" name="矩形 9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70175" y="2627313"/>
            <a:ext cx="3986213" cy="1689100"/>
          </a:xfrm>
          <a:prstGeom prst="rect">
            <a:avLst/>
          </a:prstGeom>
          <a:noFill/>
        </p:spPr>
      </p:pic>
      <p:pic>
        <p:nvPicPr>
          <p:cNvPr id="11" name="矩形 10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86050" y="1714488"/>
            <a:ext cx="3578225" cy="1682750"/>
          </a:xfrm>
          <a:prstGeom prst="rect">
            <a:avLst/>
          </a:prstGeom>
          <a:noFill/>
        </p:spPr>
      </p:pic>
      <p:pic>
        <p:nvPicPr>
          <p:cNvPr id="12" name="矩形 11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0" y="2352675"/>
            <a:ext cx="3578225" cy="1689100"/>
          </a:xfrm>
          <a:prstGeom prst="rect">
            <a:avLst/>
          </a:prstGeom>
          <a:noFill/>
        </p:spPr>
      </p:pic>
      <p:pic>
        <p:nvPicPr>
          <p:cNvPr id="13" name="矩形 12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468688" y="2273300"/>
            <a:ext cx="3578225" cy="1682750"/>
          </a:xfrm>
          <a:prstGeom prst="rect">
            <a:avLst/>
          </a:prstGeom>
          <a:noFill/>
        </p:spPr>
      </p:pic>
      <p:pic>
        <p:nvPicPr>
          <p:cNvPr id="14" name="矩形 13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895600" y="2200275"/>
            <a:ext cx="3578225" cy="1689100"/>
          </a:xfrm>
          <a:prstGeom prst="rect">
            <a:avLst/>
          </a:prstGeom>
          <a:noFill/>
        </p:spPr>
      </p:pic>
      <p:pic>
        <p:nvPicPr>
          <p:cNvPr id="15" name="矩形 14"/>
          <p:cNvPicPr>
            <a:picLocks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968625" y="3060700"/>
            <a:ext cx="3578225" cy="1682750"/>
          </a:xfrm>
          <a:prstGeom prst="rect">
            <a:avLst/>
          </a:prstGeom>
          <a:noFill/>
        </p:spPr>
      </p:pic>
      <p:pic>
        <p:nvPicPr>
          <p:cNvPr id="16" name="矩形 15"/>
          <p:cNvPicPr>
            <a:picLocks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530475" y="2487613"/>
            <a:ext cx="3986213" cy="1682750"/>
          </a:xfrm>
          <a:prstGeom prst="rect">
            <a:avLst/>
          </a:prstGeom>
          <a:noFill/>
        </p:spPr>
      </p:pic>
      <p:pic>
        <p:nvPicPr>
          <p:cNvPr id="28688" name="Picture 16" descr="d:\360se6\User Data\temp\t01f2bea6c1ad48512f.jpg"/>
          <p:cNvPicPr>
            <a:picLocks noChangeAspect="1" noChangeArrowheads="1"/>
          </p:cNvPicPr>
          <p:nvPr/>
        </p:nvPicPr>
        <p:blipFill>
          <a:blip r:embed="rId18"/>
          <a:srcRect b="9942"/>
          <a:stretch>
            <a:fillRect/>
          </a:stretch>
        </p:blipFill>
        <p:spPr bwMode="auto">
          <a:xfrm>
            <a:off x="2357422" y="1071546"/>
            <a:ext cx="414337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0" name="Picture 18" descr="d:\360se6\User Data\temp\t01a9674abbaf543183.jpg"/>
          <p:cNvPicPr>
            <a:picLocks noChangeAspect="1" noChangeArrowheads="1"/>
          </p:cNvPicPr>
          <p:nvPr/>
        </p:nvPicPr>
        <p:blipFill>
          <a:blip r:embed="rId19"/>
          <a:srcRect t="10945" b="12435"/>
          <a:stretch>
            <a:fillRect/>
          </a:stretch>
        </p:blipFill>
        <p:spPr bwMode="auto">
          <a:xfrm>
            <a:off x="2714612" y="1285860"/>
            <a:ext cx="428625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矩形 19"/>
          <p:cNvPicPr>
            <a:picLocks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962275" y="2133600"/>
            <a:ext cx="2908300" cy="2041525"/>
          </a:xfrm>
          <a:prstGeom prst="rect">
            <a:avLst/>
          </a:prstGeom>
          <a:noFill/>
        </p:spPr>
      </p:pic>
      <p:pic>
        <p:nvPicPr>
          <p:cNvPr id="21" name="矩形 20"/>
          <p:cNvPicPr>
            <a:picLocks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395538" y="1847850"/>
            <a:ext cx="2908300" cy="2041525"/>
          </a:xfrm>
          <a:prstGeom prst="rect">
            <a:avLst/>
          </a:prstGeom>
          <a:noFill/>
        </p:spPr>
      </p:pic>
      <p:pic>
        <p:nvPicPr>
          <p:cNvPr id="22" name="矩形 21"/>
          <p:cNvPicPr>
            <a:picLocks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322638" y="1633538"/>
            <a:ext cx="2906712" cy="2043112"/>
          </a:xfrm>
          <a:prstGeom prst="rect">
            <a:avLst/>
          </a:prstGeom>
          <a:noFill/>
        </p:spPr>
      </p:pic>
      <p:pic>
        <p:nvPicPr>
          <p:cNvPr id="23" name="矩形 22"/>
          <p:cNvPicPr>
            <a:picLocks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462338" y="1773238"/>
            <a:ext cx="2908300" cy="2043112"/>
          </a:xfrm>
          <a:prstGeom prst="rect">
            <a:avLst/>
          </a:prstGeom>
          <a:noFill/>
        </p:spPr>
      </p:pic>
      <p:pic>
        <p:nvPicPr>
          <p:cNvPr id="24" name="矩形 23"/>
          <p:cNvPicPr>
            <a:picLocks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3322638" y="1560513"/>
            <a:ext cx="2906712" cy="2041525"/>
          </a:xfrm>
          <a:prstGeom prst="rect">
            <a:avLst/>
          </a:prstGeom>
          <a:noFill/>
        </p:spPr>
      </p:pic>
      <p:pic>
        <p:nvPicPr>
          <p:cNvPr id="25" name="矩形 24"/>
          <p:cNvPicPr>
            <a:picLocks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3181350" y="1633538"/>
            <a:ext cx="2908300" cy="2043112"/>
          </a:xfrm>
          <a:prstGeom prst="rect">
            <a:avLst/>
          </a:prstGeom>
          <a:noFill/>
        </p:spPr>
      </p:pic>
      <p:pic>
        <p:nvPicPr>
          <p:cNvPr id="26" name="矩形 25"/>
          <p:cNvPicPr>
            <a:picLocks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3395663" y="1633538"/>
            <a:ext cx="2908300" cy="2043112"/>
          </a:xfrm>
          <a:prstGeom prst="rect">
            <a:avLst/>
          </a:prstGeom>
          <a:noFill/>
        </p:spPr>
      </p:pic>
      <p:pic>
        <p:nvPicPr>
          <p:cNvPr id="27" name="矩形 26"/>
          <p:cNvPicPr>
            <a:picLocks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3108325" y="2273300"/>
            <a:ext cx="2908300" cy="2043113"/>
          </a:xfrm>
          <a:prstGeom prst="rect">
            <a:avLst/>
          </a:prstGeom>
          <a:noFill/>
        </p:spPr>
      </p:pic>
      <p:pic>
        <p:nvPicPr>
          <p:cNvPr id="28" name="矩形 27"/>
          <p:cNvPicPr>
            <a:picLocks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322638" y="2133600"/>
            <a:ext cx="2906712" cy="2041525"/>
          </a:xfrm>
          <a:prstGeom prst="rect">
            <a:avLst/>
          </a:prstGeom>
          <a:noFill/>
        </p:spPr>
      </p:pic>
      <p:pic>
        <p:nvPicPr>
          <p:cNvPr id="29" name="矩形 28"/>
          <p:cNvPicPr>
            <a:picLocks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3462338" y="2487613"/>
            <a:ext cx="2908300" cy="2041525"/>
          </a:xfrm>
          <a:prstGeom prst="rect">
            <a:avLst/>
          </a:prstGeom>
          <a:noFill/>
        </p:spPr>
      </p:pic>
      <p:pic>
        <p:nvPicPr>
          <p:cNvPr id="30" name="矩形 29"/>
          <p:cNvPicPr>
            <a:picLocks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249613" y="2133600"/>
            <a:ext cx="2906712" cy="2041525"/>
          </a:xfrm>
          <a:prstGeom prst="rect">
            <a:avLst/>
          </a:prstGeom>
          <a:noFill/>
        </p:spPr>
      </p:pic>
      <p:pic>
        <p:nvPicPr>
          <p:cNvPr id="31" name="矩形 30"/>
          <p:cNvPicPr>
            <a:picLocks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2714612" y="2428868"/>
            <a:ext cx="2908300" cy="204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d:\360se6\User Data\temp\t01328480950bf546c2.jpg"/>
          <p:cNvPicPr>
            <a:picLocks noChangeAspect="1" noChangeArrowheads="1"/>
          </p:cNvPicPr>
          <p:nvPr/>
        </p:nvPicPr>
        <p:blipFill>
          <a:blip r:embed="rId4"/>
          <a:srcRect b="3571"/>
          <a:stretch>
            <a:fillRect/>
          </a:stretch>
        </p:blipFill>
        <p:spPr bwMode="auto">
          <a:xfrm>
            <a:off x="928688" y="214313"/>
            <a:ext cx="2466975" cy="385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285720" y="5072074"/>
            <a:ext cx="373102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He is happy</a:t>
            </a:r>
            <a:r>
              <a:rPr lang="en-US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.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23555" name="Picture 4" descr="d:\360se6\User Data\temp\t010c6543763020bcc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642938"/>
            <a:ext cx="40703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矩形 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67350" y="5084763"/>
            <a:ext cx="3736975" cy="118745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360se6\User Data\temp\t01de698c1d5d73a2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642938"/>
            <a:ext cx="67151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矩形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2188" y="5010150"/>
            <a:ext cx="5297487" cy="1189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矩形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50" y="530225"/>
            <a:ext cx="3932238" cy="669925"/>
          </a:xfrm>
          <a:prstGeom prst="rect">
            <a:avLst/>
          </a:prstGeom>
          <a:noFill/>
        </p:spPr>
      </p:pic>
      <p:pic>
        <p:nvPicPr>
          <p:cNvPr id="25602" name="Picture 2" descr="d:\360se6\User Data\temp\t014453dad6f1df2e5f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684588"/>
            <a:ext cx="3357563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714348" y="4357694"/>
            <a:ext cx="373102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He is happy</a:t>
            </a:r>
            <a:r>
              <a:rPr lang="en-US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.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5" name="矩形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875" y="5151438"/>
            <a:ext cx="3736975" cy="1189037"/>
          </a:xfrm>
          <a:prstGeom prst="rect">
            <a:avLst/>
          </a:prstGeom>
          <a:noFill/>
        </p:spPr>
      </p:pic>
      <p:pic>
        <p:nvPicPr>
          <p:cNvPr id="25605" name="Picture 4" descr="d:\360se6\User Data\temp\t0103b72730a40262b2.jpg"/>
          <p:cNvPicPr>
            <a:picLocks noChangeAspect="1" noChangeArrowheads="1"/>
          </p:cNvPicPr>
          <p:nvPr/>
        </p:nvPicPr>
        <p:blipFill>
          <a:blip r:embed="rId6"/>
          <a:srcRect b="3125"/>
          <a:stretch>
            <a:fillRect/>
          </a:stretch>
        </p:blipFill>
        <p:spPr bwMode="auto">
          <a:xfrm>
            <a:off x="857250" y="1571625"/>
            <a:ext cx="2286000" cy="221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d:\360se6\User Data\temp\t012da0a9b1e7dc3bc6.jpg"/>
          <p:cNvPicPr>
            <a:picLocks noChangeAspect="1" noChangeArrowheads="1"/>
          </p:cNvPicPr>
          <p:nvPr/>
        </p:nvPicPr>
        <p:blipFill>
          <a:blip r:embed="rId7"/>
          <a:srcRect b="3125"/>
          <a:stretch>
            <a:fillRect/>
          </a:stretch>
        </p:blipFill>
        <p:spPr bwMode="auto">
          <a:xfrm>
            <a:off x="4214813" y="1785938"/>
            <a:ext cx="2286000" cy="221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d:\360se6\User Data\temp\t0129e822245aa3a0b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143000"/>
            <a:ext cx="3714750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右箭头 2"/>
          <p:cNvSpPr/>
          <p:nvPr/>
        </p:nvSpPr>
        <p:spPr>
          <a:xfrm rot="20374800">
            <a:off x="1196975" y="4719638"/>
            <a:ext cx="1579563" cy="18732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 rot="9708933">
            <a:off x="6805613" y="4311650"/>
            <a:ext cx="1123950" cy="2730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484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14313"/>
            <a:ext cx="1500188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矩形 7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250" y="5132388"/>
            <a:ext cx="2170113" cy="1304925"/>
          </a:xfrm>
          <a:prstGeom prst="rect">
            <a:avLst/>
          </a:prstGeom>
          <a:noFill/>
        </p:spPr>
      </p:pic>
      <p:pic>
        <p:nvPicPr>
          <p:cNvPr id="9" name="矩形 8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6525" y="4919663"/>
            <a:ext cx="2809875" cy="13049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214290"/>
            <a:ext cx="20955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d:\360se6\User Data\temp\t0190a709c474d51d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57188"/>
            <a:ext cx="7500937" cy="625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矩形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238" y="560388"/>
            <a:ext cx="2170112" cy="1304925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6929454" y="1142984"/>
            <a:ext cx="1927131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short</a:t>
            </a:r>
            <a:endParaRPr lang="zh-CN" altLang="en-US" sz="6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360se6\User Data\temp\t011e44d7c76739782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8"/>
            <a:ext cx="8501063" cy="65008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3" name="椭圆 2"/>
          <p:cNvSpPr/>
          <p:nvPr/>
        </p:nvSpPr>
        <p:spPr>
          <a:xfrm>
            <a:off x="2571750" y="428625"/>
            <a:ext cx="1143000" cy="8572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43563" y="500063"/>
            <a:ext cx="1143000" cy="8572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矩形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-6350"/>
            <a:ext cx="2170113" cy="1304925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5357818" y="357166"/>
            <a:ext cx="1927131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short</a:t>
            </a:r>
            <a:endParaRPr lang="zh-CN" altLang="en-US" sz="6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d:\360se6\User Data\temp\t01a3685fe7f2dce5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500063"/>
            <a:ext cx="7786688" cy="584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矩形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638" y="-371475"/>
            <a:ext cx="3402012" cy="2047875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5000625" y="1071563"/>
            <a:ext cx="3021013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small</a:t>
            </a:r>
            <a:endParaRPr lang="zh-CN" altLang="en-US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2000250"/>
            <a:ext cx="17430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1500188"/>
            <a:ext cx="20462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2286000"/>
            <a:ext cx="20462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2000250"/>
            <a:ext cx="17430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2286000"/>
            <a:ext cx="20462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2214563"/>
            <a:ext cx="17430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1643063"/>
            <a:ext cx="20462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2143125"/>
            <a:ext cx="17430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2214563"/>
            <a:ext cx="17430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d:\360se6\User Data\temp\t0172340fdff55871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071688"/>
            <a:ext cx="17430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63" y="1714500"/>
            <a:ext cx="20462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1928813"/>
            <a:ext cx="20462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143125"/>
            <a:ext cx="204628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d:\360se6\User Data\temp\t01b459d696c29a5f7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2428875"/>
            <a:ext cx="20462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2714625" y="2214563"/>
            <a:ext cx="3021013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small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57563" y="1714500"/>
            <a:ext cx="1919287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00438" y="2857500"/>
            <a:ext cx="3021012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small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29063" y="2071688"/>
            <a:ext cx="1919287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6063" y="2500313"/>
            <a:ext cx="3021012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small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57625" y="2286000"/>
            <a:ext cx="1919288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14750" y="1714500"/>
            <a:ext cx="3021013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small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071813" y="1714500"/>
            <a:ext cx="1919287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29250" y="2214563"/>
            <a:ext cx="1919288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71938" y="2000250"/>
            <a:ext cx="1919287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86125" y="1928813"/>
            <a:ext cx="3021013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small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214813" y="2571750"/>
            <a:ext cx="1919287" cy="1570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286250" y="1785938"/>
            <a:ext cx="1919288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tall</a:t>
            </a:r>
            <a:endParaRPr lang="zh-CN" altLang="en-US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全屏显示(4:3)</PresentationFormat>
  <Paragraphs>31</Paragraphs>
  <Slides>12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 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2016-12-30T03:30:54Z</dcterms:created>
  <dcterms:modified xsi:type="dcterms:W3CDTF">2016-12-30T03:32:44Z</dcterms:modified>
</cp:coreProperties>
</file>